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079308"/>
            <a:ext cx="7477601" cy="1666399"/>
          </a:xfrm>
          <a:prstGeom prst="rect">
            <a:avLst/>
          </a:prstGeom>
          <a:noFill/>
          <a:ln/>
        </p:spPr>
        <p:txBody>
          <a:bodyPr wrap="squar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Linux File Management Commands</a:t>
            </a:r>
            <a:endParaRPr lang="en-US" sz="5249" dirty="0"/>
          </a:p>
        </p:txBody>
      </p:sp>
      <p:sp>
        <p:nvSpPr>
          <p:cNvPr id="5" name="Text 3"/>
          <p:cNvSpPr/>
          <p:nvPr/>
        </p:nvSpPr>
        <p:spPr>
          <a:xfrm>
            <a:off x="6319599" y="4078962"/>
            <a:ext cx="7477601"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Master the essential commands for navigating and manipulating files and directories in a Linux or Unix-based operating system. Learn how to list files, create directories, copy and move files, change permissions, and more.</a:t>
            </a:r>
            <a:endParaRPr lang="en-US" sz="1750" dirty="0"/>
          </a:p>
        </p:txBody>
      </p:sp>
      <p:sp>
        <p:nvSpPr>
          <p:cNvPr id="6" name="Shape 4"/>
          <p:cNvSpPr/>
          <p:nvPr/>
        </p:nvSpPr>
        <p:spPr>
          <a:xfrm>
            <a:off x="6319599" y="5750481"/>
            <a:ext cx="355402" cy="355402"/>
          </a:xfrm>
          <a:prstGeom prst="roundRect">
            <a:avLst>
              <a:gd name="adj" fmla="val 25726039"/>
            </a:avLst>
          </a:prstGeom>
          <a:noFill/>
          <a:ln w="7620">
            <a:solidFill>
              <a:srgbClr val="FFFFFF"/>
            </a:solidFill>
            <a:prstDash val="solid"/>
          </a:ln>
        </p:spPr>
      </p:sp>
      <p:pic>
        <p:nvPicPr>
          <p:cNvPr id="7" name="Image 0" descr="preencoded.png">    </p:cNvPr>
          <p:cNvPicPr>
            <a:picLocks noChangeAspect="1"/>
          </p:cNvPicPr>
          <p:nvPr/>
        </p:nvPicPr>
        <p:blipFill>
          <a:blip r:embed="rId1"/>
          <a:stretch>
            <a:fillRect/>
          </a:stretch>
        </p:blipFill>
        <p:spPr>
          <a:xfrm>
            <a:off x="6327219" y="5758101"/>
            <a:ext cx="340162" cy="340162"/>
          </a:xfrm>
          <a:prstGeom prst="rect">
            <a:avLst/>
          </a:prstGeom>
        </p:spPr>
      </p:pic>
      <p:sp>
        <p:nvSpPr>
          <p:cNvPr id="8" name="Text 5"/>
          <p:cNvSpPr/>
          <p:nvPr/>
        </p:nvSpPr>
        <p:spPr>
          <a:xfrm>
            <a:off x="6786086" y="5755958"/>
            <a:ext cx="2663309" cy="388858"/>
          </a:xfrm>
          <a:prstGeom prst="rect">
            <a:avLst/>
          </a:prstGeom>
          <a:noFill/>
          <a:ln/>
        </p:spPr>
        <p:txBody>
          <a:bodyPr wrap="none" rtlCol="0" anchor="t"/>
          <a:lstStyle/>
          <a:p>
            <a:pPr algn="l" indent="0" marL="0">
              <a:lnSpc>
                <a:spcPts val="3062"/>
              </a:lnSpc>
              <a:buNone/>
            </a:pPr>
            <a:r>
              <a:rPr lang="en-US" sz="2187" b="1" spc="-35" kern="0" dirty="0">
                <a:solidFill>
                  <a:srgbClr val="E5E0DF"/>
                </a:solidFill>
                <a:latin typeface="Inter" pitchFamily="34" charset="0"/>
                <a:ea typeface="Inter" pitchFamily="34" charset="-122"/>
                <a:cs typeface="Inter" pitchFamily="34" charset="-120"/>
              </a:rPr>
              <a:t>by Gangappa Malige</a:t>
            </a:r>
            <a:endParaRPr lang="en-US" sz="2187" dirty="0"/>
          </a:p>
        </p:txBody>
      </p:sp>
      <p:pic>
        <p:nvPicPr>
          <p:cNvPr id="9"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742724"/>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9. rm - Remove</a:t>
            </a:r>
            <a:endParaRPr lang="en-US" sz="4374" dirty="0"/>
          </a:p>
        </p:txBody>
      </p:sp>
      <p:sp>
        <p:nvSpPr>
          <p:cNvPr id="5" name="Text 3"/>
          <p:cNvSpPr/>
          <p:nvPr/>
        </p:nvSpPr>
        <p:spPr>
          <a:xfrm>
            <a:off x="63195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Delete files or directories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rm</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Free up space, remove unnecessary files, and keep your file system optimized.</a:t>
            </a:r>
            <a:endParaRPr lang="en-US" sz="1750" dirty="0"/>
          </a:p>
        </p:txBody>
      </p:sp>
      <p:sp>
        <p:nvSpPr>
          <p:cNvPr id="6" name="Shape 4"/>
          <p:cNvSpPr/>
          <p:nvPr/>
        </p:nvSpPr>
        <p:spPr>
          <a:xfrm>
            <a:off x="6319599" y="4753928"/>
            <a:ext cx="7477601" cy="732949"/>
          </a:xfrm>
          <a:prstGeom prst="roundRect">
            <a:avLst>
              <a:gd name="adj" fmla="val 13642"/>
            </a:avLst>
          </a:prstGeom>
          <a:solidFill>
            <a:srgbClr val="0A004D"/>
          </a:solidFill>
          <a:ln/>
        </p:spPr>
      </p:sp>
      <p:sp>
        <p:nvSpPr>
          <p:cNvPr id="7" name="Shape 5"/>
          <p:cNvSpPr/>
          <p:nvPr/>
        </p:nvSpPr>
        <p:spPr>
          <a:xfrm>
            <a:off x="6308527" y="4753928"/>
            <a:ext cx="7499747" cy="732949"/>
          </a:xfrm>
          <a:prstGeom prst="roundRect">
            <a:avLst>
              <a:gd name="adj" fmla="val 4547"/>
            </a:avLst>
          </a:prstGeom>
          <a:solidFill>
            <a:srgbClr val="0A004D"/>
          </a:solidFill>
          <a:ln/>
        </p:spPr>
      </p:sp>
      <p:sp>
        <p:nvSpPr>
          <p:cNvPr id="8" name="Text 6"/>
          <p:cNvSpPr/>
          <p:nvPr/>
        </p:nvSpPr>
        <p:spPr>
          <a:xfrm>
            <a:off x="65306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rm file.txt </a:t>
            </a:r>
            <a:endParaRPr lang="en-US" sz="1750" dirty="0"/>
          </a:p>
        </p:txBody>
      </p:sp>
      <p:pic>
        <p:nvPicPr>
          <p:cNvPr id="9"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409236"/>
            <a:ext cx="4763095"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10. find - Find Files</a:t>
            </a:r>
            <a:endParaRPr lang="en-US" sz="4374" dirty="0"/>
          </a:p>
        </p:txBody>
      </p:sp>
      <p:sp>
        <p:nvSpPr>
          <p:cNvPr id="5" name="Text 3"/>
          <p:cNvSpPr/>
          <p:nvPr/>
        </p:nvSpPr>
        <p:spPr>
          <a:xfrm>
            <a:off x="2037993" y="4436864"/>
            <a:ext cx="10554414"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Need to locate a specific file or directory? The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find</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command enables you to search your system and locate files based on specific criteria.</a:t>
            </a:r>
            <a:endParaRPr lang="en-US" sz="1750" dirty="0"/>
          </a:p>
        </p:txBody>
      </p:sp>
      <p:sp>
        <p:nvSpPr>
          <p:cNvPr id="6" name="Shape 4"/>
          <p:cNvSpPr/>
          <p:nvPr/>
        </p:nvSpPr>
        <p:spPr>
          <a:xfrm>
            <a:off x="2037993" y="5420439"/>
            <a:ext cx="10554414" cy="732949"/>
          </a:xfrm>
          <a:prstGeom prst="roundRect">
            <a:avLst>
              <a:gd name="adj" fmla="val 13642"/>
            </a:avLst>
          </a:prstGeom>
          <a:solidFill>
            <a:srgbClr val="0A004D"/>
          </a:solidFill>
          <a:ln/>
        </p:spPr>
      </p:sp>
      <p:sp>
        <p:nvSpPr>
          <p:cNvPr id="7" name="Shape 5"/>
          <p:cNvSpPr/>
          <p:nvPr/>
        </p:nvSpPr>
        <p:spPr>
          <a:xfrm>
            <a:off x="2026920" y="5420439"/>
            <a:ext cx="10576560" cy="732949"/>
          </a:xfrm>
          <a:prstGeom prst="roundRect">
            <a:avLst>
              <a:gd name="adj" fmla="val 4547"/>
            </a:avLst>
          </a:prstGeom>
          <a:solidFill>
            <a:srgbClr val="0A004D"/>
          </a:solidFill>
          <a:ln/>
        </p:spPr>
      </p:sp>
      <p:sp>
        <p:nvSpPr>
          <p:cNvPr id="8" name="Text 6"/>
          <p:cNvSpPr/>
          <p:nvPr/>
        </p:nvSpPr>
        <p:spPr>
          <a:xfrm>
            <a:off x="2249091" y="5587008"/>
            <a:ext cx="10132219"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find /path/to/search -name myfile.txt </a:t>
            </a:r>
            <a:endParaRPr lang="en-US" sz="1750" dirty="0"/>
          </a:p>
        </p:txBody>
      </p:sp>
      <p:pic>
        <p:nvPicPr>
          <p:cNvPr id="9" name="Image 0" descr="preencoded.png">    </p:cNvPr>
          <p:cNvPicPr>
            <a:picLocks noChangeAspect="1"/>
          </p:cNvPicPr>
          <p:nvPr/>
        </p:nvPicPr>
        <p:blipFill>
          <a:blip r:embed="rId1"/>
          <a:stretch>
            <a:fillRect/>
          </a:stretch>
        </p:blipFill>
        <p:spPr>
          <a:xfrm>
            <a:off x="0" y="0"/>
            <a:ext cx="14630400" cy="1333143"/>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395538"/>
            <a:ext cx="74776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11. chmod - Change Permissions</a:t>
            </a:r>
            <a:endParaRPr lang="en-US" sz="4374" dirty="0"/>
          </a:p>
        </p:txBody>
      </p:sp>
      <p:sp>
        <p:nvSpPr>
          <p:cNvPr id="5" name="Text 3"/>
          <p:cNvSpPr/>
          <p:nvPr/>
        </p:nvSpPr>
        <p:spPr>
          <a:xfrm>
            <a:off x="6319599" y="4117538"/>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Take control of file permissions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chmod</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Protect sensitive files and ensure the right level of access for each user or group.</a:t>
            </a:r>
            <a:endParaRPr lang="en-US" sz="1750" dirty="0"/>
          </a:p>
        </p:txBody>
      </p:sp>
      <p:sp>
        <p:nvSpPr>
          <p:cNvPr id="6" name="Shape 4"/>
          <p:cNvSpPr/>
          <p:nvPr/>
        </p:nvSpPr>
        <p:spPr>
          <a:xfrm>
            <a:off x="6319599" y="5101114"/>
            <a:ext cx="7477601" cy="732949"/>
          </a:xfrm>
          <a:prstGeom prst="roundRect">
            <a:avLst>
              <a:gd name="adj" fmla="val 13642"/>
            </a:avLst>
          </a:prstGeom>
          <a:solidFill>
            <a:srgbClr val="0A004D"/>
          </a:solidFill>
          <a:ln/>
        </p:spPr>
      </p:sp>
      <p:sp>
        <p:nvSpPr>
          <p:cNvPr id="7" name="Shape 5"/>
          <p:cNvSpPr/>
          <p:nvPr/>
        </p:nvSpPr>
        <p:spPr>
          <a:xfrm>
            <a:off x="6308527" y="5101114"/>
            <a:ext cx="7499747" cy="732949"/>
          </a:xfrm>
          <a:prstGeom prst="roundRect">
            <a:avLst>
              <a:gd name="adj" fmla="val 4547"/>
            </a:avLst>
          </a:prstGeom>
          <a:solidFill>
            <a:srgbClr val="0A004D"/>
          </a:solidFill>
          <a:ln/>
        </p:spPr>
      </p:sp>
      <p:sp>
        <p:nvSpPr>
          <p:cNvPr id="8" name="Text 6"/>
          <p:cNvSpPr/>
          <p:nvPr/>
        </p:nvSpPr>
        <p:spPr>
          <a:xfrm>
            <a:off x="6530697" y="5267682"/>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chmod 644 myfile.txt </a:t>
            </a:r>
            <a:endParaRPr lang="en-US" sz="1750" dirty="0"/>
          </a:p>
        </p:txBody>
      </p:sp>
      <p:pic>
        <p:nvPicPr>
          <p:cNvPr id="9"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409236"/>
            <a:ext cx="7999214"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12. chown - Change Ownership</a:t>
            </a:r>
            <a:endParaRPr lang="en-US" sz="4374" dirty="0"/>
          </a:p>
        </p:txBody>
      </p:sp>
      <p:sp>
        <p:nvSpPr>
          <p:cNvPr id="5" name="Text 3"/>
          <p:cNvSpPr/>
          <p:nvPr/>
        </p:nvSpPr>
        <p:spPr>
          <a:xfrm>
            <a:off x="2037993" y="4436864"/>
            <a:ext cx="10554414"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Manage file ownership effortlessly with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chown</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Assign files to different users and groups, ensuring the right level of responsibility and control.</a:t>
            </a:r>
            <a:endParaRPr lang="en-US" sz="1750" dirty="0"/>
          </a:p>
        </p:txBody>
      </p:sp>
      <p:sp>
        <p:nvSpPr>
          <p:cNvPr id="6" name="Shape 4"/>
          <p:cNvSpPr/>
          <p:nvPr/>
        </p:nvSpPr>
        <p:spPr>
          <a:xfrm>
            <a:off x="2037993" y="5420439"/>
            <a:ext cx="10554414" cy="732949"/>
          </a:xfrm>
          <a:prstGeom prst="roundRect">
            <a:avLst>
              <a:gd name="adj" fmla="val 13642"/>
            </a:avLst>
          </a:prstGeom>
          <a:solidFill>
            <a:srgbClr val="0A004D"/>
          </a:solidFill>
          <a:ln/>
        </p:spPr>
      </p:sp>
      <p:sp>
        <p:nvSpPr>
          <p:cNvPr id="7" name="Shape 5"/>
          <p:cNvSpPr/>
          <p:nvPr/>
        </p:nvSpPr>
        <p:spPr>
          <a:xfrm>
            <a:off x="2026920" y="5420439"/>
            <a:ext cx="10576560" cy="732949"/>
          </a:xfrm>
          <a:prstGeom prst="roundRect">
            <a:avLst>
              <a:gd name="adj" fmla="val 4547"/>
            </a:avLst>
          </a:prstGeom>
          <a:solidFill>
            <a:srgbClr val="0A004D"/>
          </a:solidFill>
          <a:ln/>
        </p:spPr>
      </p:sp>
      <p:sp>
        <p:nvSpPr>
          <p:cNvPr id="8" name="Text 6"/>
          <p:cNvSpPr/>
          <p:nvPr/>
        </p:nvSpPr>
        <p:spPr>
          <a:xfrm>
            <a:off x="2249091" y="5587008"/>
            <a:ext cx="10132219"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chown username:groupname myfile.txt </a:t>
            </a:r>
            <a:endParaRPr lang="en-US" sz="1750" dirty="0"/>
          </a:p>
        </p:txBody>
      </p:sp>
      <p:pic>
        <p:nvPicPr>
          <p:cNvPr id="9" name="Image 0" descr="preencoded.png">    </p:cNvPr>
          <p:cNvPicPr>
            <a:picLocks noChangeAspect="1"/>
          </p:cNvPicPr>
          <p:nvPr/>
        </p:nvPicPr>
        <p:blipFill>
          <a:blip r:embed="rId1"/>
          <a:stretch>
            <a:fillRect/>
          </a:stretch>
        </p:blipFill>
        <p:spPr>
          <a:xfrm>
            <a:off x="0" y="0"/>
            <a:ext cx="14630400" cy="1333143"/>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742724"/>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13. df - Disk Free</a:t>
            </a:r>
            <a:endParaRPr lang="en-US" sz="4374" dirty="0"/>
          </a:p>
        </p:txBody>
      </p:sp>
      <p:sp>
        <p:nvSpPr>
          <p:cNvPr id="5" name="Text 3"/>
          <p:cNvSpPr/>
          <p:nvPr/>
        </p:nvSpPr>
        <p:spPr>
          <a:xfrm>
            <a:off x="8331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Monitor your disk space usage with the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df</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command. Gain insights into available disk space, enabling you to effectively manage your storage.</a:t>
            </a:r>
            <a:endParaRPr lang="en-US" sz="1750" dirty="0"/>
          </a:p>
        </p:txBody>
      </p:sp>
      <p:sp>
        <p:nvSpPr>
          <p:cNvPr id="6" name="Shape 4"/>
          <p:cNvSpPr/>
          <p:nvPr/>
        </p:nvSpPr>
        <p:spPr>
          <a:xfrm>
            <a:off x="833199" y="4753928"/>
            <a:ext cx="7477601" cy="732949"/>
          </a:xfrm>
          <a:prstGeom prst="roundRect">
            <a:avLst>
              <a:gd name="adj" fmla="val 13642"/>
            </a:avLst>
          </a:prstGeom>
          <a:solidFill>
            <a:srgbClr val="0A004D"/>
          </a:solidFill>
          <a:ln/>
        </p:spPr>
      </p:sp>
      <p:sp>
        <p:nvSpPr>
          <p:cNvPr id="7" name="Shape 5"/>
          <p:cNvSpPr/>
          <p:nvPr/>
        </p:nvSpPr>
        <p:spPr>
          <a:xfrm>
            <a:off x="822127" y="4753928"/>
            <a:ext cx="7499747" cy="732949"/>
          </a:xfrm>
          <a:prstGeom prst="roundRect">
            <a:avLst>
              <a:gd name="adj" fmla="val 4547"/>
            </a:avLst>
          </a:prstGeom>
          <a:solidFill>
            <a:srgbClr val="0A004D"/>
          </a:solidFill>
          <a:ln/>
        </p:spPr>
      </p:sp>
      <p:sp>
        <p:nvSpPr>
          <p:cNvPr id="8" name="Text 6"/>
          <p:cNvSpPr/>
          <p:nvPr/>
        </p:nvSpPr>
        <p:spPr>
          <a:xfrm>
            <a:off x="10442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df -h </a:t>
            </a:r>
            <a:endParaRPr lang="en-US" sz="1750" dirty="0"/>
          </a:p>
        </p:txBody>
      </p:sp>
      <p:pic>
        <p:nvPicPr>
          <p:cNvPr id="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742724"/>
            <a:ext cx="4903113"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14. du - Disk Usage</a:t>
            </a:r>
            <a:endParaRPr lang="en-US" sz="4374" dirty="0"/>
          </a:p>
        </p:txBody>
      </p:sp>
      <p:sp>
        <p:nvSpPr>
          <p:cNvPr id="5" name="Text 3"/>
          <p:cNvSpPr/>
          <p:nvPr/>
        </p:nvSpPr>
        <p:spPr>
          <a:xfrm>
            <a:off x="8331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Understand the disk space consumed by files and directories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du</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Identify space-consuming files and optimize your storage usage.</a:t>
            </a:r>
            <a:endParaRPr lang="en-US" sz="1750" dirty="0"/>
          </a:p>
        </p:txBody>
      </p:sp>
      <p:sp>
        <p:nvSpPr>
          <p:cNvPr id="6" name="Shape 4"/>
          <p:cNvSpPr/>
          <p:nvPr/>
        </p:nvSpPr>
        <p:spPr>
          <a:xfrm>
            <a:off x="833199" y="4753928"/>
            <a:ext cx="7477601" cy="732949"/>
          </a:xfrm>
          <a:prstGeom prst="roundRect">
            <a:avLst>
              <a:gd name="adj" fmla="val 13642"/>
            </a:avLst>
          </a:prstGeom>
          <a:solidFill>
            <a:srgbClr val="0A004D"/>
          </a:solidFill>
          <a:ln/>
        </p:spPr>
      </p:sp>
      <p:sp>
        <p:nvSpPr>
          <p:cNvPr id="7" name="Shape 5"/>
          <p:cNvSpPr/>
          <p:nvPr/>
        </p:nvSpPr>
        <p:spPr>
          <a:xfrm>
            <a:off x="822127" y="4753928"/>
            <a:ext cx="7499747" cy="732949"/>
          </a:xfrm>
          <a:prstGeom prst="roundRect">
            <a:avLst>
              <a:gd name="adj" fmla="val 4547"/>
            </a:avLst>
          </a:prstGeom>
          <a:solidFill>
            <a:srgbClr val="0A004D"/>
          </a:solidFill>
          <a:ln/>
        </p:spPr>
      </p:sp>
      <p:sp>
        <p:nvSpPr>
          <p:cNvPr id="8" name="Text 6"/>
          <p:cNvSpPr/>
          <p:nvPr/>
        </p:nvSpPr>
        <p:spPr>
          <a:xfrm>
            <a:off x="10442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du -sh directory/ </a:t>
            </a:r>
            <a:endParaRPr lang="en-US" sz="1750" dirty="0"/>
          </a:p>
        </p:txBody>
      </p:sp>
      <p:pic>
        <p:nvPicPr>
          <p:cNvPr id="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742724"/>
            <a:ext cx="4991695"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15. ln - Create Links</a:t>
            </a:r>
            <a:endParaRPr lang="en-US" sz="4374" dirty="0"/>
          </a:p>
        </p:txBody>
      </p:sp>
      <p:sp>
        <p:nvSpPr>
          <p:cNvPr id="5" name="Text 3"/>
          <p:cNvSpPr/>
          <p:nvPr/>
        </p:nvSpPr>
        <p:spPr>
          <a:xfrm>
            <a:off x="63195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Create hard or symbolic links to files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ln</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Efficiently reference and access files without duplicating them, saving storage space.</a:t>
            </a:r>
            <a:endParaRPr lang="en-US" sz="1750" dirty="0"/>
          </a:p>
        </p:txBody>
      </p:sp>
      <p:sp>
        <p:nvSpPr>
          <p:cNvPr id="6" name="Shape 4"/>
          <p:cNvSpPr/>
          <p:nvPr/>
        </p:nvSpPr>
        <p:spPr>
          <a:xfrm>
            <a:off x="6319599" y="4753928"/>
            <a:ext cx="7477601" cy="732949"/>
          </a:xfrm>
          <a:prstGeom prst="roundRect">
            <a:avLst>
              <a:gd name="adj" fmla="val 13642"/>
            </a:avLst>
          </a:prstGeom>
          <a:solidFill>
            <a:srgbClr val="0A004D"/>
          </a:solidFill>
          <a:ln/>
        </p:spPr>
      </p:sp>
      <p:sp>
        <p:nvSpPr>
          <p:cNvPr id="7" name="Shape 5"/>
          <p:cNvSpPr/>
          <p:nvPr/>
        </p:nvSpPr>
        <p:spPr>
          <a:xfrm>
            <a:off x="6308527" y="4753928"/>
            <a:ext cx="7499747" cy="732949"/>
          </a:xfrm>
          <a:prstGeom prst="roundRect">
            <a:avLst>
              <a:gd name="adj" fmla="val 4547"/>
            </a:avLst>
          </a:prstGeom>
          <a:solidFill>
            <a:srgbClr val="0A004D"/>
          </a:solidFill>
          <a:ln/>
        </p:spPr>
      </p:sp>
      <p:sp>
        <p:nvSpPr>
          <p:cNvPr id="8" name="Text 6"/>
          <p:cNvSpPr/>
          <p:nvPr/>
        </p:nvSpPr>
        <p:spPr>
          <a:xfrm>
            <a:off x="65306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ln -s myfile.txt mylink.txt </a:t>
            </a:r>
            <a:endParaRPr lang="en-US" sz="1750" dirty="0"/>
          </a:p>
        </p:txBody>
      </p:sp>
      <p:pic>
        <p:nvPicPr>
          <p:cNvPr id="9"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409236"/>
            <a:ext cx="9608106"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16. cat - Concatenate and Display File</a:t>
            </a:r>
            <a:endParaRPr lang="en-US" sz="4374" dirty="0"/>
          </a:p>
        </p:txBody>
      </p:sp>
      <p:sp>
        <p:nvSpPr>
          <p:cNvPr id="5" name="Text 3"/>
          <p:cNvSpPr/>
          <p:nvPr/>
        </p:nvSpPr>
        <p:spPr>
          <a:xfrm>
            <a:off x="2037993" y="4436864"/>
            <a:ext cx="10554414"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Access and display the contents of a file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cat</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Easily view file content and verify data without opening complex editors.</a:t>
            </a:r>
            <a:endParaRPr lang="en-US" sz="1750" dirty="0"/>
          </a:p>
        </p:txBody>
      </p:sp>
      <p:sp>
        <p:nvSpPr>
          <p:cNvPr id="6" name="Shape 4"/>
          <p:cNvSpPr/>
          <p:nvPr/>
        </p:nvSpPr>
        <p:spPr>
          <a:xfrm>
            <a:off x="2037993" y="5420439"/>
            <a:ext cx="10554414" cy="732949"/>
          </a:xfrm>
          <a:prstGeom prst="roundRect">
            <a:avLst>
              <a:gd name="adj" fmla="val 13642"/>
            </a:avLst>
          </a:prstGeom>
          <a:solidFill>
            <a:srgbClr val="0A004D"/>
          </a:solidFill>
          <a:ln/>
        </p:spPr>
      </p:sp>
      <p:sp>
        <p:nvSpPr>
          <p:cNvPr id="7" name="Shape 5"/>
          <p:cNvSpPr/>
          <p:nvPr/>
        </p:nvSpPr>
        <p:spPr>
          <a:xfrm>
            <a:off x="2026920" y="5420439"/>
            <a:ext cx="10576560" cy="732949"/>
          </a:xfrm>
          <a:prstGeom prst="roundRect">
            <a:avLst>
              <a:gd name="adj" fmla="val 4547"/>
            </a:avLst>
          </a:prstGeom>
          <a:solidFill>
            <a:srgbClr val="0A004D"/>
          </a:solidFill>
          <a:ln/>
        </p:spPr>
      </p:sp>
      <p:sp>
        <p:nvSpPr>
          <p:cNvPr id="8" name="Text 6"/>
          <p:cNvSpPr/>
          <p:nvPr/>
        </p:nvSpPr>
        <p:spPr>
          <a:xfrm>
            <a:off x="2249091" y="5587008"/>
            <a:ext cx="10132219"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cat myfile.txt </a:t>
            </a:r>
            <a:endParaRPr lang="en-US" sz="1750" dirty="0"/>
          </a:p>
        </p:txBody>
      </p:sp>
      <p:pic>
        <p:nvPicPr>
          <p:cNvPr id="9" name="Image 0" descr="preencoded.png">    </p:cNvPr>
          <p:cNvPicPr>
            <a:picLocks noChangeAspect="1"/>
          </p:cNvPicPr>
          <p:nvPr/>
        </p:nvPicPr>
        <p:blipFill>
          <a:blip r:embed="rId1"/>
          <a:stretch>
            <a:fillRect/>
          </a:stretch>
        </p:blipFill>
        <p:spPr>
          <a:xfrm>
            <a:off x="0" y="0"/>
            <a:ext cx="14630400" cy="1333143"/>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820710"/>
            <a:ext cx="5332690" cy="833199"/>
          </a:xfrm>
          <a:prstGeom prst="rect">
            <a:avLst/>
          </a:prstGeom>
          <a:noFill/>
          <a:ln/>
        </p:spPr>
        <p:txBody>
          <a:bodyPr wrap="non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Thank You</a:t>
            </a:r>
            <a:endParaRPr lang="en-US" sz="5249" dirty="0"/>
          </a:p>
        </p:txBody>
      </p:sp>
      <p:sp>
        <p:nvSpPr>
          <p:cNvPr id="5" name="Text 3"/>
          <p:cNvSpPr/>
          <p:nvPr/>
        </p:nvSpPr>
        <p:spPr>
          <a:xfrm>
            <a:off x="6319599" y="3987165"/>
            <a:ext cx="7477601" cy="1421606"/>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Thank you for your attention and for taking the time to go through our presentation. We hope you found it informative and engaging. If you have any questions or would like to learn more, please don't hesitate to reach out to us. We appreciate your interest!</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2542818"/>
            <a:ext cx="7685961"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1. ls - List Files and Directories</a:t>
            </a:r>
            <a:endParaRPr lang="en-US" sz="4374" dirty="0"/>
          </a:p>
        </p:txBody>
      </p:sp>
      <p:sp>
        <p:nvSpPr>
          <p:cNvPr id="7" name="Text 4"/>
          <p:cNvSpPr/>
          <p:nvPr/>
        </p:nvSpPr>
        <p:spPr>
          <a:xfrm>
            <a:off x="2037993" y="3570446"/>
            <a:ext cx="10554414"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View all files and directories in the current directory with the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ls</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command. Quickly navigate through your file system and easily identify the contents.</a:t>
            </a:r>
            <a:endParaRPr lang="en-US" sz="1750" dirty="0"/>
          </a:p>
        </p:txBody>
      </p:sp>
      <p:sp>
        <p:nvSpPr>
          <p:cNvPr id="8" name="Shape 5"/>
          <p:cNvSpPr/>
          <p:nvPr/>
        </p:nvSpPr>
        <p:spPr>
          <a:xfrm>
            <a:off x="2037993" y="4554022"/>
            <a:ext cx="10554414" cy="1132761"/>
          </a:xfrm>
          <a:prstGeom prst="roundRect">
            <a:avLst>
              <a:gd name="adj" fmla="val 8827"/>
            </a:avLst>
          </a:prstGeom>
          <a:solidFill>
            <a:srgbClr val="0A004D"/>
          </a:solidFill>
          <a:ln/>
        </p:spPr>
      </p:sp>
      <p:sp>
        <p:nvSpPr>
          <p:cNvPr id="9" name="Shape 6"/>
          <p:cNvSpPr/>
          <p:nvPr/>
        </p:nvSpPr>
        <p:spPr>
          <a:xfrm>
            <a:off x="2026920" y="4554022"/>
            <a:ext cx="10576560" cy="1132761"/>
          </a:xfrm>
          <a:prstGeom prst="roundRect">
            <a:avLst>
              <a:gd name="adj" fmla="val 2942"/>
            </a:avLst>
          </a:prstGeom>
          <a:solidFill>
            <a:srgbClr val="0A004D"/>
          </a:solidFill>
          <a:ln/>
        </p:spPr>
      </p:sp>
      <p:sp>
        <p:nvSpPr>
          <p:cNvPr id="10" name="Text 7"/>
          <p:cNvSpPr/>
          <p:nvPr/>
        </p:nvSpPr>
        <p:spPr>
          <a:xfrm>
            <a:off x="2249091" y="4720590"/>
            <a:ext cx="10132219" cy="799624"/>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ls</a:t>
            </a:r>
            <a:endParaRPr lang="en-US" sz="1750" dirty="0"/>
          </a:p>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Desktop Documents Downloads Music Pictures Videos </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2542818"/>
            <a:ext cx="816125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2. pwd - Print Working Directory</a:t>
            </a:r>
            <a:endParaRPr lang="en-US" sz="4374" dirty="0"/>
          </a:p>
        </p:txBody>
      </p:sp>
      <p:sp>
        <p:nvSpPr>
          <p:cNvPr id="7" name="Text 4"/>
          <p:cNvSpPr/>
          <p:nvPr/>
        </p:nvSpPr>
        <p:spPr>
          <a:xfrm>
            <a:off x="2037993" y="3570446"/>
            <a:ext cx="10554414"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Never lose track of your location in the file system. Use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pwd</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to instantly display the path to your current working directory.</a:t>
            </a:r>
            <a:endParaRPr lang="en-US" sz="1750" dirty="0"/>
          </a:p>
        </p:txBody>
      </p:sp>
      <p:sp>
        <p:nvSpPr>
          <p:cNvPr id="8" name="Shape 5"/>
          <p:cNvSpPr/>
          <p:nvPr/>
        </p:nvSpPr>
        <p:spPr>
          <a:xfrm>
            <a:off x="2037993" y="4554022"/>
            <a:ext cx="10554414" cy="1132761"/>
          </a:xfrm>
          <a:prstGeom prst="roundRect">
            <a:avLst>
              <a:gd name="adj" fmla="val 8827"/>
            </a:avLst>
          </a:prstGeom>
          <a:solidFill>
            <a:srgbClr val="0A004D"/>
          </a:solidFill>
          <a:ln/>
        </p:spPr>
      </p:sp>
      <p:sp>
        <p:nvSpPr>
          <p:cNvPr id="9" name="Shape 6"/>
          <p:cNvSpPr/>
          <p:nvPr/>
        </p:nvSpPr>
        <p:spPr>
          <a:xfrm>
            <a:off x="2026920" y="4554022"/>
            <a:ext cx="10576560" cy="1132761"/>
          </a:xfrm>
          <a:prstGeom prst="roundRect">
            <a:avLst>
              <a:gd name="adj" fmla="val 2942"/>
            </a:avLst>
          </a:prstGeom>
          <a:solidFill>
            <a:srgbClr val="0A004D"/>
          </a:solidFill>
          <a:ln/>
        </p:spPr>
      </p:sp>
      <p:sp>
        <p:nvSpPr>
          <p:cNvPr id="10" name="Text 7"/>
          <p:cNvSpPr/>
          <p:nvPr/>
        </p:nvSpPr>
        <p:spPr>
          <a:xfrm>
            <a:off x="2249091" y="4720590"/>
            <a:ext cx="10132219" cy="799624"/>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pwd </a:t>
            </a:r>
            <a:endParaRPr lang="en-US" sz="1750" dirty="0"/>
          </a:p>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/home/username </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365058"/>
            <a:ext cx="622946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3. cd - Change Directory</a:t>
            </a:r>
            <a:endParaRPr lang="en-US" sz="4374" dirty="0"/>
          </a:p>
        </p:txBody>
      </p:sp>
      <p:sp>
        <p:nvSpPr>
          <p:cNvPr id="5" name="Text 3"/>
          <p:cNvSpPr/>
          <p:nvPr/>
        </p:nvSpPr>
        <p:spPr>
          <a:xfrm>
            <a:off x="833199" y="3392686"/>
            <a:ext cx="7477601" cy="1089065"/>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Easily switch between directories using the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cd</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command. Save time and quickly access the files you need without navigating through the entire file system.</a:t>
            </a:r>
            <a:endParaRPr lang="en-US" sz="1750" dirty="0"/>
          </a:p>
        </p:txBody>
      </p:sp>
      <p:sp>
        <p:nvSpPr>
          <p:cNvPr id="6" name="Shape 4"/>
          <p:cNvSpPr/>
          <p:nvPr/>
        </p:nvSpPr>
        <p:spPr>
          <a:xfrm>
            <a:off x="833199" y="4731663"/>
            <a:ext cx="7477601" cy="1132761"/>
          </a:xfrm>
          <a:prstGeom prst="roundRect">
            <a:avLst>
              <a:gd name="adj" fmla="val 8827"/>
            </a:avLst>
          </a:prstGeom>
          <a:solidFill>
            <a:srgbClr val="0A004D"/>
          </a:solidFill>
          <a:ln/>
        </p:spPr>
      </p:sp>
      <p:sp>
        <p:nvSpPr>
          <p:cNvPr id="7" name="Shape 5"/>
          <p:cNvSpPr/>
          <p:nvPr/>
        </p:nvSpPr>
        <p:spPr>
          <a:xfrm>
            <a:off x="822127" y="4731663"/>
            <a:ext cx="7499747" cy="1132761"/>
          </a:xfrm>
          <a:prstGeom prst="roundRect">
            <a:avLst>
              <a:gd name="adj" fmla="val 2942"/>
            </a:avLst>
          </a:prstGeom>
          <a:solidFill>
            <a:srgbClr val="0A004D"/>
          </a:solidFill>
          <a:ln/>
        </p:spPr>
      </p:sp>
      <p:sp>
        <p:nvSpPr>
          <p:cNvPr id="8" name="Text 6"/>
          <p:cNvSpPr/>
          <p:nvPr/>
        </p:nvSpPr>
        <p:spPr>
          <a:xfrm>
            <a:off x="1044297" y="4898231"/>
            <a:ext cx="7055406" cy="799624"/>
          </a:xfrm>
          <a:prstGeom prst="rect">
            <a:avLst/>
          </a:prstGeom>
          <a:noFill/>
          <a:ln/>
        </p:spPr>
        <p:txBody>
          <a:bodyPr wrap="squar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cd </a:t>
            </a:r>
            <a:endParaRPr lang="en-US" sz="1750" dirty="0"/>
          </a:p>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Documents </a:t>
            </a:r>
            <a:endParaRPr lang="en-US" sz="1750" dirty="0"/>
          </a:p>
        </p:txBody>
      </p:sp>
      <p:pic>
        <p:nvPicPr>
          <p:cNvPr id="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742724"/>
            <a:ext cx="6449020"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4. mkdir - Make Directory</a:t>
            </a:r>
            <a:endParaRPr lang="en-US" sz="4374" dirty="0"/>
          </a:p>
        </p:txBody>
      </p:sp>
      <p:sp>
        <p:nvSpPr>
          <p:cNvPr id="5" name="Text 3"/>
          <p:cNvSpPr/>
          <p:nvPr/>
        </p:nvSpPr>
        <p:spPr>
          <a:xfrm>
            <a:off x="8331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Create new directories effortlessly with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mkdir</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Organize your files efficiently and tailor your file system to meet your needs.</a:t>
            </a:r>
            <a:endParaRPr lang="en-US" sz="1750" dirty="0"/>
          </a:p>
        </p:txBody>
      </p:sp>
      <p:sp>
        <p:nvSpPr>
          <p:cNvPr id="6" name="Shape 4"/>
          <p:cNvSpPr/>
          <p:nvPr/>
        </p:nvSpPr>
        <p:spPr>
          <a:xfrm>
            <a:off x="833199" y="4753928"/>
            <a:ext cx="7477601" cy="732949"/>
          </a:xfrm>
          <a:prstGeom prst="roundRect">
            <a:avLst>
              <a:gd name="adj" fmla="val 13642"/>
            </a:avLst>
          </a:prstGeom>
          <a:solidFill>
            <a:srgbClr val="0A004D"/>
          </a:solidFill>
          <a:ln/>
        </p:spPr>
      </p:sp>
      <p:sp>
        <p:nvSpPr>
          <p:cNvPr id="7" name="Shape 5"/>
          <p:cNvSpPr/>
          <p:nvPr/>
        </p:nvSpPr>
        <p:spPr>
          <a:xfrm>
            <a:off x="822127" y="4753928"/>
            <a:ext cx="7499747" cy="732949"/>
          </a:xfrm>
          <a:prstGeom prst="roundRect">
            <a:avLst>
              <a:gd name="adj" fmla="val 4547"/>
            </a:avLst>
          </a:prstGeom>
          <a:solidFill>
            <a:srgbClr val="0A004D"/>
          </a:solidFill>
          <a:ln/>
        </p:spPr>
      </p:sp>
      <p:sp>
        <p:nvSpPr>
          <p:cNvPr id="8" name="Text 6"/>
          <p:cNvSpPr/>
          <p:nvPr/>
        </p:nvSpPr>
        <p:spPr>
          <a:xfrm>
            <a:off x="10442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mkdir NewDirectory </a:t>
            </a:r>
            <a:endParaRPr lang="en-US" sz="1750" dirty="0"/>
          </a:p>
        </p:txBody>
      </p:sp>
      <p:pic>
        <p:nvPicPr>
          <p:cNvPr id="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742724"/>
            <a:ext cx="7017663"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5. rmdir - Remove Directory</a:t>
            </a:r>
            <a:endParaRPr lang="en-US" sz="4374" dirty="0"/>
          </a:p>
        </p:txBody>
      </p:sp>
      <p:sp>
        <p:nvSpPr>
          <p:cNvPr id="5" name="Text 3"/>
          <p:cNvSpPr/>
          <p:nvPr/>
        </p:nvSpPr>
        <p:spPr>
          <a:xfrm>
            <a:off x="8331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Remove empty directories with the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rmdir</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command. Keep your file system clean and tidy by deleting unnecessary directories.</a:t>
            </a:r>
            <a:endParaRPr lang="en-US" sz="1750" dirty="0"/>
          </a:p>
        </p:txBody>
      </p:sp>
      <p:sp>
        <p:nvSpPr>
          <p:cNvPr id="6" name="Shape 4"/>
          <p:cNvSpPr/>
          <p:nvPr/>
        </p:nvSpPr>
        <p:spPr>
          <a:xfrm>
            <a:off x="833199" y="4753928"/>
            <a:ext cx="7477601" cy="732949"/>
          </a:xfrm>
          <a:prstGeom prst="roundRect">
            <a:avLst>
              <a:gd name="adj" fmla="val 13642"/>
            </a:avLst>
          </a:prstGeom>
          <a:solidFill>
            <a:srgbClr val="0A004D"/>
          </a:solidFill>
          <a:ln/>
        </p:spPr>
      </p:sp>
      <p:sp>
        <p:nvSpPr>
          <p:cNvPr id="7" name="Shape 5"/>
          <p:cNvSpPr/>
          <p:nvPr/>
        </p:nvSpPr>
        <p:spPr>
          <a:xfrm>
            <a:off x="822127" y="4753928"/>
            <a:ext cx="7499747" cy="732949"/>
          </a:xfrm>
          <a:prstGeom prst="roundRect">
            <a:avLst>
              <a:gd name="adj" fmla="val 4547"/>
            </a:avLst>
          </a:prstGeom>
          <a:solidFill>
            <a:srgbClr val="0A004D"/>
          </a:solidFill>
          <a:ln/>
        </p:spPr>
      </p:sp>
      <p:sp>
        <p:nvSpPr>
          <p:cNvPr id="8" name="Text 6"/>
          <p:cNvSpPr/>
          <p:nvPr/>
        </p:nvSpPr>
        <p:spPr>
          <a:xfrm>
            <a:off x="10442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rmdir NewDirectory </a:t>
            </a:r>
            <a:endParaRPr lang="en-US" sz="1750" dirty="0"/>
          </a:p>
        </p:txBody>
      </p:sp>
      <p:pic>
        <p:nvPicPr>
          <p:cNvPr id="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6319599" y="2742724"/>
            <a:ext cx="7054334"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6. touch - Create Empty File</a:t>
            </a:r>
            <a:endParaRPr lang="en-US" sz="4374" dirty="0"/>
          </a:p>
        </p:txBody>
      </p:sp>
      <p:sp>
        <p:nvSpPr>
          <p:cNvPr id="5" name="Text 3"/>
          <p:cNvSpPr/>
          <p:nvPr/>
        </p:nvSpPr>
        <p:spPr>
          <a:xfrm>
            <a:off x="63195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Generate an empty file instantly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touch</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Get started on your projects without hassle, saving time and effort.</a:t>
            </a:r>
            <a:endParaRPr lang="en-US" sz="1750" dirty="0"/>
          </a:p>
        </p:txBody>
      </p:sp>
      <p:sp>
        <p:nvSpPr>
          <p:cNvPr id="6" name="Shape 4"/>
          <p:cNvSpPr/>
          <p:nvPr/>
        </p:nvSpPr>
        <p:spPr>
          <a:xfrm>
            <a:off x="6319599" y="4753928"/>
            <a:ext cx="7477601" cy="732949"/>
          </a:xfrm>
          <a:prstGeom prst="roundRect">
            <a:avLst>
              <a:gd name="adj" fmla="val 13642"/>
            </a:avLst>
          </a:prstGeom>
          <a:solidFill>
            <a:srgbClr val="0A004D"/>
          </a:solidFill>
          <a:ln/>
        </p:spPr>
      </p:sp>
      <p:sp>
        <p:nvSpPr>
          <p:cNvPr id="7" name="Shape 5"/>
          <p:cNvSpPr/>
          <p:nvPr/>
        </p:nvSpPr>
        <p:spPr>
          <a:xfrm>
            <a:off x="6308527" y="4753928"/>
            <a:ext cx="7499747" cy="732949"/>
          </a:xfrm>
          <a:prstGeom prst="roundRect">
            <a:avLst>
              <a:gd name="adj" fmla="val 4547"/>
            </a:avLst>
          </a:prstGeom>
          <a:solidFill>
            <a:srgbClr val="0A004D"/>
          </a:solidFill>
          <a:ln/>
        </p:spPr>
      </p:sp>
      <p:sp>
        <p:nvSpPr>
          <p:cNvPr id="8" name="Text 6"/>
          <p:cNvSpPr/>
          <p:nvPr/>
        </p:nvSpPr>
        <p:spPr>
          <a:xfrm>
            <a:off x="65306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touch myfile.txt </a:t>
            </a:r>
            <a:endParaRPr lang="en-US" sz="1750" dirty="0"/>
          </a:p>
        </p:txBody>
      </p:sp>
      <p:pic>
        <p:nvPicPr>
          <p:cNvPr id="9"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833199" y="2742724"/>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7. cp - Copy</a:t>
            </a:r>
            <a:endParaRPr lang="en-US" sz="4374" dirty="0"/>
          </a:p>
        </p:txBody>
      </p:sp>
      <p:sp>
        <p:nvSpPr>
          <p:cNvPr id="5" name="Text 3"/>
          <p:cNvSpPr/>
          <p:nvPr/>
        </p:nvSpPr>
        <p:spPr>
          <a:xfrm>
            <a:off x="833199" y="3770352"/>
            <a:ext cx="7477601"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Clone files or directories effortlessly with the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cp</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command. Make backups, duplicate important files, or move data between locations.</a:t>
            </a:r>
            <a:endParaRPr lang="en-US" sz="1750" dirty="0"/>
          </a:p>
        </p:txBody>
      </p:sp>
      <p:sp>
        <p:nvSpPr>
          <p:cNvPr id="6" name="Shape 4"/>
          <p:cNvSpPr/>
          <p:nvPr/>
        </p:nvSpPr>
        <p:spPr>
          <a:xfrm>
            <a:off x="833199" y="4753928"/>
            <a:ext cx="7477601" cy="732949"/>
          </a:xfrm>
          <a:prstGeom prst="roundRect">
            <a:avLst>
              <a:gd name="adj" fmla="val 13642"/>
            </a:avLst>
          </a:prstGeom>
          <a:solidFill>
            <a:srgbClr val="0A004D"/>
          </a:solidFill>
          <a:ln/>
        </p:spPr>
      </p:sp>
      <p:sp>
        <p:nvSpPr>
          <p:cNvPr id="7" name="Shape 5"/>
          <p:cNvSpPr/>
          <p:nvPr/>
        </p:nvSpPr>
        <p:spPr>
          <a:xfrm>
            <a:off x="822127" y="4753928"/>
            <a:ext cx="7499747" cy="732949"/>
          </a:xfrm>
          <a:prstGeom prst="roundRect">
            <a:avLst>
              <a:gd name="adj" fmla="val 4547"/>
            </a:avLst>
          </a:prstGeom>
          <a:solidFill>
            <a:srgbClr val="0A004D"/>
          </a:solidFill>
          <a:ln/>
        </p:spPr>
      </p:sp>
      <p:sp>
        <p:nvSpPr>
          <p:cNvPr id="8" name="Text 6"/>
          <p:cNvSpPr/>
          <p:nvPr/>
        </p:nvSpPr>
        <p:spPr>
          <a:xfrm>
            <a:off x="1044297" y="4920496"/>
            <a:ext cx="7055406"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cp file1.txt file2.txt </a:t>
            </a:r>
            <a:endParaRPr lang="en-US" sz="1750" dirty="0"/>
          </a:p>
        </p:txBody>
      </p:sp>
      <p:pic>
        <p:nvPicPr>
          <p:cNvPr id="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3409236"/>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8. mv - Move</a:t>
            </a:r>
            <a:endParaRPr lang="en-US" sz="4374" dirty="0"/>
          </a:p>
        </p:txBody>
      </p:sp>
      <p:sp>
        <p:nvSpPr>
          <p:cNvPr id="5" name="Text 3"/>
          <p:cNvSpPr/>
          <p:nvPr/>
        </p:nvSpPr>
        <p:spPr>
          <a:xfrm>
            <a:off x="2037993" y="4436864"/>
            <a:ext cx="10554414"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Rename or move files and directories using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mv</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Organize your files and easily update file names or relocate them within your system.</a:t>
            </a:r>
            <a:endParaRPr lang="en-US" sz="1750" dirty="0"/>
          </a:p>
        </p:txBody>
      </p:sp>
      <p:sp>
        <p:nvSpPr>
          <p:cNvPr id="6" name="Shape 4"/>
          <p:cNvSpPr/>
          <p:nvPr/>
        </p:nvSpPr>
        <p:spPr>
          <a:xfrm>
            <a:off x="2037993" y="5420439"/>
            <a:ext cx="10554414" cy="732949"/>
          </a:xfrm>
          <a:prstGeom prst="roundRect">
            <a:avLst>
              <a:gd name="adj" fmla="val 13642"/>
            </a:avLst>
          </a:prstGeom>
          <a:solidFill>
            <a:srgbClr val="0A004D"/>
          </a:solidFill>
          <a:ln/>
        </p:spPr>
      </p:sp>
      <p:sp>
        <p:nvSpPr>
          <p:cNvPr id="7" name="Shape 5"/>
          <p:cNvSpPr/>
          <p:nvPr/>
        </p:nvSpPr>
        <p:spPr>
          <a:xfrm>
            <a:off x="2026920" y="5420439"/>
            <a:ext cx="10576560" cy="732949"/>
          </a:xfrm>
          <a:prstGeom prst="roundRect">
            <a:avLst>
              <a:gd name="adj" fmla="val 4547"/>
            </a:avLst>
          </a:prstGeom>
          <a:solidFill>
            <a:srgbClr val="0A004D"/>
          </a:solidFill>
          <a:ln/>
        </p:spPr>
      </p:sp>
      <p:sp>
        <p:nvSpPr>
          <p:cNvPr id="8" name="Text 6"/>
          <p:cNvSpPr/>
          <p:nvPr/>
        </p:nvSpPr>
        <p:spPr>
          <a:xfrm>
            <a:off x="2249091" y="5587008"/>
            <a:ext cx="10132219" cy="399812"/>
          </a:xfrm>
          <a:prstGeom prst="rect">
            <a:avLst/>
          </a:prstGeom>
          <a:noFill/>
          <a:ln/>
        </p:spPr>
        <p:txBody>
          <a:bodyPr wrap="none" rtlCol="0" anchor="t"/>
          <a:lstStyle/>
          <a:p>
            <a:pPr indent="0" marL="0">
              <a:lnSpc>
                <a:spcPts val="314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 mv file1.txt new_location/ </a:t>
            </a:r>
            <a:endParaRPr lang="en-US" sz="1750" dirty="0"/>
          </a:p>
        </p:txBody>
      </p:sp>
      <p:pic>
        <p:nvPicPr>
          <p:cNvPr id="9" name="Image 0" descr="preencoded.png">    </p:cNvPr>
          <p:cNvPicPr>
            <a:picLocks noChangeAspect="1"/>
          </p:cNvPicPr>
          <p:nvPr/>
        </p:nvPicPr>
        <p:blipFill>
          <a:blip r:embed="rId1"/>
          <a:stretch>
            <a:fillRect/>
          </a:stretch>
        </p:blipFill>
        <p:spPr>
          <a:xfrm>
            <a:off x="0" y="0"/>
            <a:ext cx="14630400" cy="1333143"/>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2023-09-12T10:24:18Z</dcterms:created>
  <dcterms:modified xsi:type="dcterms:W3CDTF">2023-09-12T10:24:18Z</dcterms:modified>
</cp:coreProperties>
</file>